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2B1"/>
    <a:srgbClr val="4D86BA"/>
    <a:srgbClr val="BF977E"/>
    <a:srgbClr val="558FC7"/>
    <a:srgbClr val="8D6859"/>
    <a:srgbClr val="645444"/>
    <a:srgbClr val="8A594C"/>
    <a:srgbClr val="9F4D37"/>
    <a:srgbClr val="F47C7C"/>
    <a:srgbClr val="8D7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0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0EB4-BB5E-4226-BF2E-2E8AEACFE2B7}" type="datetimeFigureOut">
              <a:rPr lang="en-IN" smtClean="0"/>
              <a:t>12/07/17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11F7-95B7-4C6D-9C0B-555BB6C45F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095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0EB4-BB5E-4226-BF2E-2E8AEACFE2B7}" type="datetimeFigureOut">
              <a:rPr lang="en-IN" smtClean="0"/>
              <a:t>12/07/17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11F7-95B7-4C6D-9C0B-555BB6C45F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762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0EB4-BB5E-4226-BF2E-2E8AEACFE2B7}" type="datetimeFigureOut">
              <a:rPr lang="en-IN" smtClean="0"/>
              <a:t>12/07/17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11F7-95B7-4C6D-9C0B-555BB6C45F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682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0EB4-BB5E-4226-BF2E-2E8AEACFE2B7}" type="datetimeFigureOut">
              <a:rPr lang="en-IN" smtClean="0"/>
              <a:t>12/07/17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11F7-95B7-4C6D-9C0B-555BB6C45F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390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0EB4-BB5E-4226-BF2E-2E8AEACFE2B7}" type="datetimeFigureOut">
              <a:rPr lang="en-IN" smtClean="0"/>
              <a:t>12/07/17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11F7-95B7-4C6D-9C0B-555BB6C45F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669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0EB4-BB5E-4226-BF2E-2E8AEACFE2B7}" type="datetimeFigureOut">
              <a:rPr lang="en-IN" smtClean="0"/>
              <a:t>12/07/17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11F7-95B7-4C6D-9C0B-555BB6C45F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641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0EB4-BB5E-4226-BF2E-2E8AEACFE2B7}" type="datetimeFigureOut">
              <a:rPr lang="en-IN" smtClean="0"/>
              <a:t>12/07/17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11F7-95B7-4C6D-9C0B-555BB6C45F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58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0EB4-BB5E-4226-BF2E-2E8AEACFE2B7}" type="datetimeFigureOut">
              <a:rPr lang="en-IN" smtClean="0"/>
              <a:t>12/07/17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11F7-95B7-4C6D-9C0B-555BB6C45F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271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0EB4-BB5E-4226-BF2E-2E8AEACFE2B7}" type="datetimeFigureOut">
              <a:rPr lang="en-IN" smtClean="0"/>
              <a:t>12/07/17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11F7-95B7-4C6D-9C0B-555BB6C45F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2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0EB4-BB5E-4226-BF2E-2E8AEACFE2B7}" type="datetimeFigureOut">
              <a:rPr lang="en-IN" smtClean="0"/>
              <a:t>12/07/17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11F7-95B7-4C6D-9C0B-555BB6C45F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494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0EB4-BB5E-4226-BF2E-2E8AEACFE2B7}" type="datetimeFigureOut">
              <a:rPr lang="en-IN" smtClean="0"/>
              <a:t>12/07/17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11F7-95B7-4C6D-9C0B-555BB6C45F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127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70EB4-BB5E-4226-BF2E-2E8AEACFE2B7}" type="datetimeFigureOut">
              <a:rPr lang="en-IN" smtClean="0"/>
              <a:t>12/07/17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211F7-95B7-4C6D-9C0B-555BB6C45F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716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image" Target="../media/image15.png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7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11" y="2220686"/>
            <a:ext cx="2921663" cy="24103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91163" y="2656431"/>
            <a:ext cx="7382274" cy="1405458"/>
            <a:chOff x="6213882" y="2469818"/>
            <a:chExt cx="7382274" cy="1405458"/>
          </a:xfrm>
        </p:grpSpPr>
        <p:sp>
          <p:nvSpPr>
            <p:cNvPr id="5" name="TextBox 4"/>
            <p:cNvSpPr txBox="1"/>
            <p:nvPr/>
          </p:nvSpPr>
          <p:spPr>
            <a:xfrm>
              <a:off x="6241893" y="2767280"/>
              <a:ext cx="73542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6600" b="1" dirty="0" err="1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empathist</a:t>
              </a:r>
              <a:endParaRPr lang="en-IN" sz="6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213882" y="2469818"/>
              <a:ext cx="191911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44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instant</a:t>
              </a:r>
              <a:endParaRPr lang="en-IN" sz="4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975068" y="4308522"/>
            <a:ext cx="488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 | imagine | do | share</a:t>
            </a:r>
            <a:endParaRPr lang="en-IN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26" y="1885950"/>
            <a:ext cx="1697810" cy="8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7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C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47C7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57" y="300035"/>
            <a:ext cx="6470917" cy="6239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6235" y="2691746"/>
            <a:ext cx="6237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cause</a:t>
            </a:r>
            <a:endParaRPr lang="en-IN" sz="9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62" y="1481607"/>
            <a:ext cx="1828804" cy="18288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34014" y="2318308"/>
            <a:ext cx="28745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6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</a:t>
            </a:r>
            <a:r>
              <a:rPr lang="en-IN" sz="6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4707" y="515059"/>
            <a:ext cx="237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8A59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dirty bathrooms</a:t>
            </a:r>
            <a:endParaRPr lang="en-IN" sz="3600" b="1" dirty="0">
              <a:solidFill>
                <a:srgbClr val="8A59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206" y="1714637"/>
            <a:ext cx="237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8A59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bullying</a:t>
            </a:r>
            <a:endParaRPr lang="en-IN" sz="3600" b="1" dirty="0">
              <a:solidFill>
                <a:srgbClr val="8A59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8521" y="5180116"/>
            <a:ext cx="237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8A59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loneliness</a:t>
            </a:r>
            <a:endParaRPr lang="en-IN" sz="3600" b="1" dirty="0">
              <a:solidFill>
                <a:srgbClr val="8A59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2991" y="3176436"/>
            <a:ext cx="237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8A59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poverty</a:t>
            </a:r>
            <a:endParaRPr lang="en-IN" sz="3600" b="1" dirty="0">
              <a:solidFill>
                <a:srgbClr val="8A59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3723" y="945685"/>
            <a:ext cx="237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8A59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inclusion</a:t>
            </a:r>
            <a:endParaRPr lang="en-IN" sz="3600" b="1" dirty="0">
              <a:solidFill>
                <a:srgbClr val="8A59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3454" y="2272998"/>
            <a:ext cx="237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8A59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traffic</a:t>
            </a:r>
            <a:endParaRPr lang="en-IN" sz="3600" b="1" dirty="0">
              <a:solidFill>
                <a:srgbClr val="8A59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8241" y="3483794"/>
            <a:ext cx="2372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8A59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preserving culture</a:t>
            </a:r>
            <a:endParaRPr lang="en-IN" sz="3600" b="1" dirty="0">
              <a:solidFill>
                <a:srgbClr val="8A59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1176" y="5116638"/>
            <a:ext cx="237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8A59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old age home</a:t>
            </a:r>
            <a:endParaRPr lang="en-IN" sz="3600" b="1" dirty="0">
              <a:solidFill>
                <a:srgbClr val="8A59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0823" y="6241089"/>
            <a:ext cx="237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8A594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garbage</a:t>
            </a:r>
            <a:endParaRPr lang="en-IN" sz="3600" b="1" dirty="0">
              <a:solidFill>
                <a:srgbClr val="8A594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24" y="309365"/>
            <a:ext cx="914402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7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A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4A48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37" y="322587"/>
            <a:ext cx="6470917" cy="623926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785730" y="309365"/>
            <a:ext cx="2419572" cy="1138913"/>
          </a:xfrm>
          <a:prstGeom prst="wedgeRoundRectCallout">
            <a:avLst>
              <a:gd name="adj1" fmla="val 46841"/>
              <a:gd name="adj2" fmla="val 8583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ounded Rectangular Callout 16"/>
          <p:cNvSpPr/>
          <p:nvPr/>
        </p:nvSpPr>
        <p:spPr>
          <a:xfrm>
            <a:off x="1064396" y="2567901"/>
            <a:ext cx="3127846" cy="925290"/>
          </a:xfrm>
          <a:prstGeom prst="wedgeRoundRectCallout">
            <a:avLst>
              <a:gd name="adj1" fmla="val 54659"/>
              <a:gd name="adj2" fmla="val 121461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302" y="2483198"/>
            <a:ext cx="1828804" cy="1828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1612" y="2676603"/>
            <a:ext cx="272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I know </a:t>
            </a:r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someone </a:t>
            </a:r>
          </a:p>
          <a:p>
            <a:pPr algn="ctr"/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affected</a:t>
            </a:r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this</a:t>
            </a:r>
            <a:endParaRPr lang="en-IN" sz="36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0541" y="542143"/>
            <a:ext cx="222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is it </a:t>
            </a:r>
          </a:p>
          <a:p>
            <a:pPr algn="ctr"/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</a:t>
            </a:r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common</a:t>
            </a:r>
            <a:endParaRPr lang="en-IN" sz="36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518141" y="2549963"/>
            <a:ext cx="3408514" cy="1633497"/>
            <a:chOff x="5992720" y="1111073"/>
            <a:chExt cx="2151972" cy="1633497"/>
          </a:xfrm>
        </p:grpSpPr>
        <p:sp>
          <p:nvSpPr>
            <p:cNvPr id="5" name="TextBox 4"/>
            <p:cNvSpPr txBox="1"/>
            <p:nvPr/>
          </p:nvSpPr>
          <p:spPr>
            <a:xfrm>
              <a:off x="5992720" y="1111073"/>
              <a:ext cx="215197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ts val="4000"/>
                </a:lnSpc>
              </a:pPr>
              <a:r>
                <a:rPr lang="en-IN" sz="4400" b="1" dirty="0" smtClean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Why does it matter</a:t>
              </a:r>
              <a:endParaRPr lang="en-IN" sz="6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18476" y="2098239"/>
              <a:ext cx="129790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3600" dirty="0" smtClean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360 view</a:t>
              </a:r>
              <a:endParaRPr lang="en-IN" sz="239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8" name="Rounded Rectangular Callout 17"/>
          <p:cNvSpPr/>
          <p:nvPr/>
        </p:nvSpPr>
        <p:spPr>
          <a:xfrm>
            <a:off x="1964306" y="4751662"/>
            <a:ext cx="3127846" cy="925290"/>
          </a:xfrm>
          <a:prstGeom prst="wedgeRoundRectCallout">
            <a:avLst>
              <a:gd name="adj1" fmla="val -70"/>
              <a:gd name="adj2" fmla="val 89286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607545" y="489051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</a:t>
            </a:r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surprises</a:t>
            </a:r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 </a:t>
            </a:r>
          </a:p>
          <a:p>
            <a:pPr algn="ctr"/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this</a:t>
            </a:r>
            <a:endParaRPr lang="en-IN" sz="36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7998594" y="851518"/>
            <a:ext cx="3347903" cy="1138913"/>
          </a:xfrm>
          <a:prstGeom prst="wedgeRoundRectCallout">
            <a:avLst>
              <a:gd name="adj1" fmla="val -44625"/>
              <a:gd name="adj2" fmla="val 100776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7819355" y="108463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I </a:t>
            </a:r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personally </a:t>
            </a:r>
          </a:p>
          <a:p>
            <a:pPr algn="ctr"/>
            <a:r>
              <a:rPr lang="en-IN" sz="20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xperienced this</a:t>
            </a:r>
            <a:endParaRPr lang="en-IN" sz="36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260414" y="5214307"/>
            <a:ext cx="3212656" cy="1138913"/>
          </a:xfrm>
          <a:prstGeom prst="wedgeRoundRectCallout">
            <a:avLst>
              <a:gd name="adj1" fmla="val 2379"/>
              <a:gd name="adj2" fmla="val -115812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7034106" y="542982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this cause</a:t>
            </a:r>
          </a:p>
          <a:p>
            <a:pPr algn="ctr"/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</a:t>
            </a:r>
            <a:endParaRPr lang="en-IN" sz="3600" b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24" y="309365"/>
            <a:ext cx="914402" cy="4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5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47C7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13" y="492975"/>
            <a:ext cx="2274077" cy="21926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47C7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635" y="1280095"/>
            <a:ext cx="2274077" cy="21926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47C7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42" y="3118013"/>
            <a:ext cx="2274077" cy="21926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47C7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02" y="3767978"/>
            <a:ext cx="2274077" cy="2192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33222" y="1347923"/>
            <a:ext cx="222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parking</a:t>
            </a:r>
            <a:endParaRPr lang="en-IN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8937" y="4414309"/>
            <a:ext cx="22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driving without helmets</a:t>
            </a:r>
            <a:endParaRPr lang="en-IN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4" y="2412107"/>
            <a:ext cx="1828804" cy="182880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38580" y="2243788"/>
            <a:ext cx="2967490" cy="1761644"/>
            <a:chOff x="5804294" y="898365"/>
            <a:chExt cx="2967490" cy="1761644"/>
          </a:xfrm>
        </p:grpSpPr>
        <p:sp>
          <p:nvSpPr>
            <p:cNvPr id="16" name="TextBox 15"/>
            <p:cNvSpPr txBox="1"/>
            <p:nvPr/>
          </p:nvSpPr>
          <p:spPr>
            <a:xfrm>
              <a:off x="5804294" y="898365"/>
              <a:ext cx="29674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8000" b="1" dirty="0" smtClean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parts</a:t>
              </a:r>
              <a:endParaRPr lang="en-IN" sz="138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92256" y="2075234"/>
              <a:ext cx="282782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3200" dirty="0" smtClean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make a whole</a:t>
              </a:r>
              <a:endParaRPr lang="en-IN" sz="199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036433" y="1955674"/>
            <a:ext cx="230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respect for policemen</a:t>
            </a:r>
            <a:endParaRPr lang="en-IN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1892" y="3729398"/>
            <a:ext cx="232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Traffic law violations</a:t>
            </a:r>
            <a:endParaRPr lang="en-IN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8490" y="2844648"/>
            <a:ext cx="240946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IN" sz="5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traffic</a:t>
            </a:r>
            <a:endParaRPr lang="en-IN" sz="8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34449" y="2628553"/>
            <a:ext cx="295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For eg : Your </a:t>
            </a:r>
            <a:r>
              <a:rPr lang="en-IN" dirty="0">
                <a:solidFill>
                  <a:schemeClr val="bg1"/>
                </a:solidFill>
              </a:rPr>
              <a:t>c</a:t>
            </a:r>
            <a:r>
              <a:rPr lang="en-IN" dirty="0" smtClean="0">
                <a:solidFill>
                  <a:schemeClr val="bg1"/>
                </a:solidFill>
              </a:rPr>
              <a:t>hosen cause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24" y="309365"/>
            <a:ext cx="914402" cy="46634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980687" y="1990686"/>
            <a:ext cx="326092" cy="68644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905411" y="2797257"/>
            <a:ext cx="688575" cy="40981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9021" y="3462439"/>
            <a:ext cx="570500" cy="24435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751376" y="3717805"/>
            <a:ext cx="263636" cy="53814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1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7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B9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7" y="267539"/>
            <a:ext cx="6470917" cy="623926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46052" y="2463844"/>
            <a:ext cx="4303178" cy="1612803"/>
            <a:chOff x="4824985" y="606266"/>
            <a:chExt cx="4303178" cy="1612803"/>
          </a:xfrm>
        </p:grpSpPr>
        <p:sp>
          <p:nvSpPr>
            <p:cNvPr id="16" name="TextBox 15"/>
            <p:cNvSpPr txBox="1"/>
            <p:nvPr/>
          </p:nvSpPr>
          <p:spPr>
            <a:xfrm>
              <a:off x="4824985" y="1111073"/>
              <a:ext cx="43031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6600" b="1" dirty="0" smtClean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deeper</a:t>
              </a:r>
              <a:endParaRPr lang="en-IN" sz="115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05201" y="606266"/>
              <a:ext cx="116410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5400" dirty="0" smtClean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dig</a:t>
              </a:r>
              <a:endParaRPr lang="en-IN" sz="49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002261" y="2273760"/>
            <a:ext cx="38484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IN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 </a:t>
            </a:r>
            <a:r>
              <a:rPr lang="en-IN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I </a:t>
            </a:r>
            <a:r>
              <a:rPr lang="en-IN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lang="en-IN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IN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</a:t>
            </a:r>
            <a:r>
              <a:rPr lang="en-IN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IN" sz="2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feel</a:t>
            </a:r>
            <a:r>
              <a:rPr lang="en-IN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IN" sz="20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police personnel stand and work in the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Lots of honking of cars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Pollution! </a:t>
            </a:r>
          </a:p>
          <a:p>
            <a:endParaRPr lang="en-IN" sz="20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sz="2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46" y="1693391"/>
            <a:ext cx="1609958" cy="269131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885204" y="4988238"/>
            <a:ext cx="385233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IN" sz="2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</a:t>
            </a:r>
            <a:r>
              <a:rPr lang="en-IN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it happen</a:t>
            </a:r>
            <a:r>
              <a:rPr lang="en-IN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 the day/ rush hour more</a:t>
            </a:r>
            <a:endParaRPr lang="en-IN" sz="2000" i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sz="2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5343" y="4043511"/>
            <a:ext cx="291618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IN" sz="2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here</a:t>
            </a:r>
            <a:r>
              <a:rPr lang="en-IN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N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it happen</a:t>
            </a:r>
            <a:r>
              <a:rPr lang="en-IN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Traffic junctions </a:t>
            </a:r>
            <a:endParaRPr lang="en-IN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61492" y="1183105"/>
            <a:ext cx="287871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IN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 </a:t>
            </a:r>
            <a:r>
              <a:rPr lang="en-I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being </a:t>
            </a:r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affected</a:t>
            </a:r>
            <a:r>
              <a:rPr lang="en-IN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police personnel </a:t>
            </a:r>
            <a:endParaRPr lang="en-IN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91" y="2393887"/>
            <a:ext cx="1828804" cy="18288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0516" y="4056216"/>
            <a:ext cx="291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Observe </a:t>
            </a:r>
            <a:endParaRPr lang="en-IN" sz="3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24" y="318890"/>
            <a:ext cx="914402" cy="466345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2185033" y="686910"/>
            <a:ext cx="2419572" cy="1138913"/>
          </a:xfrm>
          <a:prstGeom prst="wedgeRoundRectCallout">
            <a:avLst>
              <a:gd name="adj1" fmla="val 46841"/>
              <a:gd name="adj2" fmla="val 8583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413955" y="858408"/>
            <a:ext cx="39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respect </a:t>
            </a:r>
          </a:p>
          <a:p>
            <a:pPr algn="ctr"/>
            <a:r>
              <a:rPr lang="en-IN" sz="20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policemen</a:t>
            </a:r>
            <a:endParaRPr lang="en-IN" sz="36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5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7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B9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7" y="267539"/>
            <a:ext cx="6470917" cy="623926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46052" y="2463844"/>
            <a:ext cx="4303178" cy="1612803"/>
            <a:chOff x="4824985" y="606266"/>
            <a:chExt cx="4303178" cy="1612803"/>
          </a:xfrm>
        </p:grpSpPr>
        <p:sp>
          <p:nvSpPr>
            <p:cNvPr id="16" name="TextBox 15"/>
            <p:cNvSpPr txBox="1"/>
            <p:nvPr/>
          </p:nvSpPr>
          <p:spPr>
            <a:xfrm>
              <a:off x="4824985" y="1111073"/>
              <a:ext cx="43031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6600" b="1" dirty="0" smtClean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deeper</a:t>
              </a:r>
              <a:endParaRPr lang="en-IN" sz="115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05201" y="606266"/>
              <a:ext cx="116410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5400" dirty="0" smtClean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dig</a:t>
              </a:r>
              <a:endParaRPr lang="en-IN" sz="49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744818" y="3303426"/>
            <a:ext cx="38484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Stories </a:t>
            </a:r>
            <a:endParaRPr lang="en-IN" sz="2000" b="1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:</a:t>
            </a:r>
          </a:p>
          <a:p>
            <a:r>
              <a:rPr lang="en-IN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/ feel / hear  </a:t>
            </a:r>
          </a:p>
          <a:p>
            <a:endParaRPr lang="en-IN" sz="2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46" y="1693391"/>
            <a:ext cx="1609958" cy="269131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710003" y="1337555"/>
            <a:ext cx="4160113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 / years of </a:t>
            </a:r>
            <a:r>
              <a:rPr lang="en-IN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 details ( family, education )</a:t>
            </a:r>
            <a:endParaRPr lang="en-IN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91" y="2393887"/>
            <a:ext cx="1828804" cy="18288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80516" y="4056216"/>
            <a:ext cx="291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 </a:t>
            </a:r>
            <a:endParaRPr lang="en-IN" sz="3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24" y="318890"/>
            <a:ext cx="914402" cy="46634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15964" y="4863035"/>
            <a:ext cx="3848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experiences</a:t>
            </a:r>
            <a:endParaRPr lang="en-IN" sz="2000" b="1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was it a good day / bad day and why</a:t>
            </a:r>
            <a:endParaRPr lang="en-IN" sz="2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185033" y="686910"/>
            <a:ext cx="2419572" cy="1138913"/>
          </a:xfrm>
          <a:prstGeom prst="wedgeRoundRectCallout">
            <a:avLst>
              <a:gd name="adj1" fmla="val 46841"/>
              <a:gd name="adj2" fmla="val 85839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/>
          <p:cNvSpPr txBox="1"/>
          <p:nvPr/>
        </p:nvSpPr>
        <p:spPr>
          <a:xfrm>
            <a:off x="1413955" y="858408"/>
            <a:ext cx="39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respect </a:t>
            </a:r>
          </a:p>
          <a:p>
            <a:pPr algn="ctr"/>
            <a:r>
              <a:rPr lang="en-IN" sz="2000" b="1" dirty="0" smtClean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policemen</a:t>
            </a:r>
            <a:endParaRPr lang="en-IN" sz="36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41" y="309365"/>
            <a:ext cx="6470917" cy="6239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39282" y="3564714"/>
            <a:ext cx="5638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</a:t>
            </a:r>
            <a:r>
              <a:rPr lang="en-IN" sz="20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think of a </a:t>
            </a:r>
            <a:endParaRPr lang="en-IN" sz="20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</a:t>
            </a:r>
            <a:r>
              <a:rPr lang="en-IN" sz="20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lasting idea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153181" y="2504634"/>
            <a:ext cx="5551712" cy="1493934"/>
            <a:chOff x="6793176" y="606266"/>
            <a:chExt cx="5551712" cy="10899955"/>
          </a:xfrm>
        </p:grpSpPr>
        <p:sp>
          <p:nvSpPr>
            <p:cNvPr id="16" name="TextBox 15"/>
            <p:cNvSpPr txBox="1"/>
            <p:nvPr/>
          </p:nvSpPr>
          <p:spPr>
            <a:xfrm>
              <a:off x="6793176" y="10305889"/>
              <a:ext cx="5551712" cy="1200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7200" b="1" dirty="0" smtClean="0">
                  <a:solidFill>
                    <a:schemeClr val="bg2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brainstorm</a:t>
              </a:r>
              <a:endParaRPr lang="en-IN" sz="115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94886" y="606266"/>
              <a:ext cx="184730" cy="77251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en-IN" sz="49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32" y="670657"/>
            <a:ext cx="2438405" cy="32430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63045" y="47860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about various solutions!</a:t>
            </a:r>
          </a:p>
          <a:p>
            <a:r>
              <a:rPr lang="en-IN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ideas matter!!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56404" y="2641043"/>
            <a:ext cx="3482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you think of a </a:t>
            </a:r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bold </a:t>
            </a:r>
            <a:r>
              <a:rPr lang="en-IN" sz="20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60712" y="1497913"/>
            <a:ext cx="2231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your idea be </a:t>
            </a:r>
            <a:endParaRPr lang="en-IN" sz="20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 </a:t>
            </a:r>
            <a:r>
              <a:rPr lang="en-IN" sz="20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replicate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24" y="318890"/>
            <a:ext cx="914402" cy="466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6561" y="735183"/>
            <a:ext cx="46237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Case Scenario</a:t>
            </a:r>
            <a:endParaRPr lang="en-IN" b="1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want to see changed?</a:t>
            </a:r>
            <a:endParaRPr lang="en-IN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85917" y="1579287"/>
            <a:ext cx="3032450" cy="1458226"/>
          </a:xfrm>
          <a:prstGeom prst="wedgeRoundRectCallout">
            <a:avLst>
              <a:gd name="adj1" fmla="val 79596"/>
              <a:gd name="adj2" fmla="val 2283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695593" y="1830002"/>
            <a:ext cx="26023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b="1" dirty="0" smtClean="0">
                <a:solidFill>
                  <a:srgbClr val="645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“POLICEMEN ARE</a:t>
            </a:r>
          </a:p>
          <a:p>
            <a:r>
              <a:rPr lang="en-IN" sz="2000" b="1" dirty="0" smtClean="0">
                <a:solidFill>
                  <a:srgbClr val="645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VALUED MEMBERS</a:t>
            </a:r>
          </a:p>
          <a:p>
            <a:r>
              <a:rPr lang="en-IN" sz="2000" b="1" dirty="0" smtClean="0">
                <a:solidFill>
                  <a:srgbClr val="6454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SOCIETY”</a:t>
            </a:r>
            <a:endParaRPr lang="en-IN" sz="2000" b="1" dirty="0">
              <a:solidFill>
                <a:srgbClr val="645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09" y="2422883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29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C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78285"/>
              </p:ext>
            </p:extLst>
          </p:nvPr>
        </p:nvGraphicFramePr>
        <p:xfrm>
          <a:off x="3082925" y="288838"/>
          <a:ext cx="8832850" cy="631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orelDRAW" r:id="rId3" imgW="7874239" imgH="5633118" progId="CorelDraw.Graphic.19">
                  <p:embed/>
                </p:oleObj>
              </mc:Choice>
              <mc:Fallback>
                <p:oleObj name="CorelDRAW" r:id="rId3" imgW="7874239" imgH="5633118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2925" y="288838"/>
                        <a:ext cx="8832850" cy="631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054891" y="2504634"/>
            <a:ext cx="184730" cy="1058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IN" sz="496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95" y="2504634"/>
            <a:ext cx="1828804" cy="18288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3475" y="2734676"/>
            <a:ext cx="153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</a:t>
            </a:r>
            <a:endParaRPr lang="en-IN" sz="11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24" y="309365"/>
            <a:ext cx="914402" cy="4663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9745" y="3883304"/>
            <a:ext cx="1824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Put your ideas </a:t>
            </a:r>
            <a:b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IN" sz="2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into </a:t>
            </a:r>
            <a:r>
              <a:rPr lang="en-IN" sz="20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ACTION!</a:t>
            </a:r>
            <a:endParaRPr lang="en-IN" sz="2000" b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0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75" y="309365"/>
            <a:ext cx="8485649" cy="6239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75" y="2435328"/>
            <a:ext cx="2321608" cy="2061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24" y="309365"/>
            <a:ext cx="914402" cy="466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2223" y="2295366"/>
            <a:ext cx="372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7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</a:t>
            </a:r>
            <a:endParaRPr lang="en-IN" sz="11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32" y="1058044"/>
            <a:ext cx="1828804" cy="18288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60737" y="3686889"/>
            <a:ext cx="4119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IN" sz="20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</a:t>
            </a: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most difficult</a:t>
            </a:r>
          </a:p>
          <a:p>
            <a:pPr marL="285750" indent="-285750">
              <a:buFont typeface="Arial"/>
              <a:buChar char="•"/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surprised you </a:t>
            </a:r>
          </a:p>
          <a:p>
            <a:pPr marL="285750" indent="-285750">
              <a:buFont typeface="Arial"/>
              <a:buChar char="•"/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will you take with you</a:t>
            </a:r>
          </a:p>
          <a:p>
            <a:pPr marL="285750" indent="-285750">
              <a:buFont typeface="Arial"/>
              <a:buChar char="•"/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will you be the change</a:t>
            </a:r>
            <a:r>
              <a:rPr lang="en-IN" sz="1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  <a:endParaRPr lang="en-IN" sz="1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0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263</Words>
  <Application>Microsoft Macintosh PowerPoint</Application>
  <PresentationFormat>Custom</PresentationFormat>
  <Paragraphs>84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Kiran Sethi</cp:lastModifiedBy>
  <cp:revision>75</cp:revision>
  <dcterms:created xsi:type="dcterms:W3CDTF">2017-06-22T07:03:38Z</dcterms:created>
  <dcterms:modified xsi:type="dcterms:W3CDTF">2017-07-12T11:55:56Z</dcterms:modified>
</cp:coreProperties>
</file>